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8"/>
    <p:restoredTop sz="94653"/>
  </p:normalViewPr>
  <p:slideViewPr>
    <p:cSldViewPr snapToGrid="0" snapToObjects="1">
      <p:cViewPr varScale="1">
        <p:scale>
          <a:sx n="111" d="100"/>
          <a:sy n="111" d="100"/>
        </p:scale>
        <p:origin x="224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jenkins.io/doc/book/installing/#docker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ravya5959/Jenkins_trail/)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Jenkins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623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329351" cy="648730"/>
          </a:xfrm>
        </p:spPr>
        <p:txBody>
          <a:bodyPr>
            <a:normAutofit fontScale="90000"/>
          </a:bodyPr>
          <a:lstStyle/>
          <a:p>
            <a:r>
              <a:rPr lang="en-US" smtClean="0"/>
              <a:t>After build is completed..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248033"/>
            <a:ext cx="9601200" cy="457199"/>
          </a:xfrm>
        </p:spPr>
        <p:txBody>
          <a:bodyPr/>
          <a:lstStyle/>
          <a:p>
            <a:r>
              <a:rPr lang="en-US" dirty="0" smtClean="0"/>
              <a:t>Click on the build number(#1)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590" y="1705232"/>
            <a:ext cx="6983626" cy="419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06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6108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After build is completed..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33384"/>
            <a:ext cx="9601200" cy="518984"/>
          </a:xfrm>
        </p:spPr>
        <p:txBody>
          <a:bodyPr/>
          <a:lstStyle/>
          <a:p>
            <a:r>
              <a:rPr lang="en-US" dirty="0" smtClean="0"/>
              <a:t>Click on “console output”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32" y="2038866"/>
            <a:ext cx="7570230" cy="437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88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2000"/>
          </a:xfrm>
        </p:spPr>
        <p:txBody>
          <a:bodyPr/>
          <a:lstStyle/>
          <a:p>
            <a:r>
              <a:rPr lang="en-US" dirty="0" smtClean="0"/>
              <a:t>Add Email Notifications to the Project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47800"/>
            <a:ext cx="9601200" cy="501831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To enable Email Notifications, Sender address must be configured in Jenkins settings.</a:t>
            </a:r>
          </a:p>
          <a:p>
            <a:r>
              <a:rPr lang="en-US" dirty="0" smtClean="0"/>
              <a:t>Go to Jenkins Dashboard.</a:t>
            </a:r>
          </a:p>
          <a:p>
            <a:r>
              <a:rPr lang="en-US" dirty="0" smtClean="0"/>
              <a:t>Click on “Manage Jenkins”</a:t>
            </a:r>
          </a:p>
          <a:p>
            <a:r>
              <a:rPr lang="en-US" dirty="0" smtClean="0"/>
              <a:t>Then Click on “configure system”</a:t>
            </a:r>
          </a:p>
          <a:p>
            <a:r>
              <a:rPr lang="en-US" dirty="0" smtClean="0"/>
              <a:t>Go to “Email Notification tab” enter the credentials.</a:t>
            </a:r>
          </a:p>
          <a:p>
            <a:r>
              <a:rPr lang="en-US" dirty="0" smtClean="0"/>
              <a:t>If using Gmail to send emails.</a:t>
            </a:r>
          </a:p>
          <a:p>
            <a:r>
              <a:rPr lang="en-US" dirty="0" smtClean="0"/>
              <a:t>SMTP Server:		</a:t>
            </a:r>
            <a:r>
              <a:rPr lang="en-US" dirty="0" err="1" smtClean="0"/>
              <a:t>smtp.gmail.com</a:t>
            </a:r>
            <a:endParaRPr lang="en-US" dirty="0" smtClean="0"/>
          </a:p>
          <a:p>
            <a:r>
              <a:rPr lang="en-US" dirty="0" smtClean="0"/>
              <a:t>Select “Use SMTP Authentication”</a:t>
            </a:r>
          </a:p>
          <a:p>
            <a:r>
              <a:rPr lang="en-US" dirty="0" smtClean="0"/>
              <a:t>Enter your </a:t>
            </a:r>
            <a:r>
              <a:rPr lang="en-US" dirty="0" err="1" smtClean="0"/>
              <a:t>gmail</a:t>
            </a:r>
            <a:r>
              <a:rPr lang="en-US" dirty="0" smtClean="0"/>
              <a:t> username and password.</a:t>
            </a:r>
          </a:p>
          <a:p>
            <a:r>
              <a:rPr lang="en-US" dirty="0" smtClean="0"/>
              <a:t>Select “use ssl”</a:t>
            </a:r>
          </a:p>
          <a:p>
            <a:r>
              <a:rPr lang="en-US" dirty="0" smtClean="0"/>
              <a:t>SMTP port :  465</a:t>
            </a:r>
          </a:p>
          <a:p>
            <a:r>
              <a:rPr lang="en-US" dirty="0" smtClean="0"/>
              <a:t>Click on “save”</a:t>
            </a:r>
          </a:p>
        </p:txBody>
      </p:sp>
    </p:spTree>
    <p:extLst>
      <p:ext uri="{BB962C8B-B14F-4D97-AF65-F5344CB8AC3E}">
        <p14:creationId xmlns:p14="http://schemas.microsoft.com/office/powerpoint/2010/main" val="1874112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Add Email Notifications to the Project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913" y="1415143"/>
            <a:ext cx="7570573" cy="473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1845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Configuring Gmail to allow sending Emails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04257"/>
            <a:ext cx="9601200" cy="4463143"/>
          </a:xfrm>
        </p:spPr>
        <p:txBody>
          <a:bodyPr/>
          <a:lstStyle/>
          <a:p>
            <a:r>
              <a:rPr lang="en-US" dirty="0" smtClean="0"/>
              <a:t>After configuring Sender’s address on Jenkins, we need to configure Gmail to allow sending Emails.</a:t>
            </a:r>
          </a:p>
          <a:p>
            <a:r>
              <a:rPr lang="en-US" dirty="0" smtClean="0"/>
              <a:t>Gmail does not allow Jenkins to send emails since it detects it as an insecure app.</a:t>
            </a:r>
          </a:p>
          <a:p>
            <a:r>
              <a:rPr lang="en-US" dirty="0" smtClean="0"/>
              <a:t>Therefore we need to turn on ”Less Secure App Access”</a:t>
            </a:r>
          </a:p>
          <a:p>
            <a:r>
              <a:rPr lang="en-US" dirty="0" smtClean="0"/>
              <a:t>Login to the Gmail account configured in Jenkins</a:t>
            </a:r>
          </a:p>
          <a:p>
            <a:r>
              <a:rPr lang="en-US" dirty="0" smtClean="0"/>
              <a:t>Go to Settings</a:t>
            </a:r>
          </a:p>
          <a:p>
            <a:r>
              <a:rPr lang="en-US" dirty="0" smtClean="0"/>
              <a:t>Click on “Accounts and Imports” Tab</a:t>
            </a:r>
          </a:p>
          <a:p>
            <a:r>
              <a:rPr lang="en-US" dirty="0" smtClean="0"/>
              <a:t>In ”Change account settings” click on “Other Google Account Settings”</a:t>
            </a:r>
          </a:p>
        </p:txBody>
      </p:sp>
    </p:spTree>
    <p:extLst>
      <p:ext uri="{BB962C8B-B14F-4D97-AF65-F5344CB8AC3E}">
        <p14:creationId xmlns:p14="http://schemas.microsoft.com/office/powerpoint/2010/main" val="781254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2000"/>
          </a:xfrm>
        </p:spPr>
        <p:txBody>
          <a:bodyPr>
            <a:normAutofit fontScale="90000"/>
          </a:bodyPr>
          <a:lstStyle/>
          <a:p>
            <a:r>
              <a:rPr lang="en-US" dirty="0"/>
              <a:t>Configuring Gmail to allow sending </a:t>
            </a:r>
            <a:r>
              <a:rPr lang="en-US" dirty="0" smtClean="0"/>
              <a:t>Emails..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330" y="1447800"/>
            <a:ext cx="7715422" cy="4943239"/>
          </a:xfrm>
          <a:prstGeom prst="rect">
            <a:avLst/>
          </a:prstGeom>
        </p:spPr>
      </p:pic>
      <p:sp>
        <p:nvSpPr>
          <p:cNvPr id="4" name="Frame 3"/>
          <p:cNvSpPr/>
          <p:nvPr/>
        </p:nvSpPr>
        <p:spPr>
          <a:xfrm>
            <a:off x="5246914" y="2804983"/>
            <a:ext cx="1314524" cy="188587"/>
          </a:xfrm>
          <a:prstGeom prst="fram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8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94657"/>
          </a:xfrm>
        </p:spPr>
        <p:txBody>
          <a:bodyPr>
            <a:normAutofit fontScale="90000"/>
          </a:bodyPr>
          <a:lstStyle/>
          <a:p>
            <a:r>
              <a:rPr lang="en-US"/>
              <a:t>Configuring Gmail to allow sending Emails..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80458"/>
            <a:ext cx="9601200" cy="609600"/>
          </a:xfrm>
        </p:spPr>
        <p:txBody>
          <a:bodyPr/>
          <a:lstStyle/>
          <a:p>
            <a:r>
              <a:rPr lang="en-US" dirty="0" smtClean="0"/>
              <a:t>In “Less Secure App Access “ tab click on “Turn On Access”.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155" y="2199501"/>
            <a:ext cx="7049872" cy="4459257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5338119" y="4732638"/>
            <a:ext cx="1433384" cy="222421"/>
          </a:xfrm>
          <a:prstGeom prst="fram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949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0971" y="228749"/>
            <a:ext cx="9601200" cy="6313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Adding Email Notifications to Project..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860121"/>
            <a:ext cx="9601200" cy="5856366"/>
          </a:xfrm>
        </p:spPr>
        <p:txBody>
          <a:bodyPr/>
          <a:lstStyle/>
          <a:p>
            <a:r>
              <a:rPr lang="en-US" dirty="0" smtClean="0"/>
              <a:t>After Configuring Gmail and Jenkins, we need to configure the project to send email after build. We need to configure the recipient address.</a:t>
            </a:r>
          </a:p>
          <a:p>
            <a:r>
              <a:rPr lang="en-US" dirty="0" smtClean="0"/>
              <a:t>On the Dashboard we can see the project name(“trail”) click on it.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529" y="2435311"/>
            <a:ext cx="7076303" cy="4422689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5474043" y="3545357"/>
            <a:ext cx="444843" cy="210213"/>
          </a:xfrm>
          <a:prstGeom prst="fram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43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93914"/>
            <a:ext cx="9601200" cy="718457"/>
          </a:xfrm>
        </p:spPr>
        <p:txBody>
          <a:bodyPr/>
          <a:lstStyle/>
          <a:p>
            <a:r>
              <a:rPr lang="en-US" dirty="0"/>
              <a:t>Adding Email Notifications to Project..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110343"/>
            <a:ext cx="9601200" cy="5301343"/>
          </a:xfrm>
        </p:spPr>
        <p:txBody>
          <a:bodyPr/>
          <a:lstStyle/>
          <a:p>
            <a:r>
              <a:rPr lang="en-US" dirty="0" smtClean="0"/>
              <a:t>Click on “configure”</a:t>
            </a:r>
          </a:p>
          <a:p>
            <a:r>
              <a:rPr lang="en-US" dirty="0" smtClean="0"/>
              <a:t>In the “Post Build actions tab” click on ”Add Post Build Action”.</a:t>
            </a:r>
          </a:p>
          <a:p>
            <a:r>
              <a:rPr lang="en-US" dirty="0" smtClean="0"/>
              <a:t>In the drop down select “Email notification”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2430684"/>
            <a:ext cx="5363017" cy="4070135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2476982" y="5069711"/>
            <a:ext cx="1226917" cy="185195"/>
          </a:xfrm>
          <a:prstGeom prst="fram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750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04800"/>
            <a:ext cx="9601200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Adding Email Notifications to Project..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914400"/>
            <a:ext cx="9601200" cy="891251"/>
          </a:xfrm>
        </p:spPr>
        <p:txBody>
          <a:bodyPr>
            <a:normAutofit/>
          </a:bodyPr>
          <a:lstStyle/>
          <a:p>
            <a:r>
              <a:rPr lang="en-US" dirty="0" smtClean="0"/>
              <a:t>Add the “Recipient Email” in Email Notifications tab that appears.</a:t>
            </a:r>
          </a:p>
          <a:p>
            <a:r>
              <a:rPr lang="en-US" dirty="0" smtClean="0"/>
              <a:t>Select “Send Email on Every Unstable Build”  then save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741" y="1805651"/>
            <a:ext cx="7739605" cy="483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65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Jenkins is a DevOps tool for Continuous Integration</a:t>
            </a:r>
          </a:p>
          <a:p>
            <a:r>
              <a:rPr lang="en-US" dirty="0" smtClean="0"/>
              <a:t>Jenkins is installed on the central build server.</a:t>
            </a:r>
          </a:p>
          <a:p>
            <a:r>
              <a:rPr lang="en-US" dirty="0" smtClean="0"/>
              <a:t>Continuous Integration: Continuous Integration is a DevOps software development method where the developers merge their code changes into a central repository after which automated builds and tests are run.</a:t>
            </a:r>
          </a:p>
          <a:p>
            <a:r>
              <a:rPr lang="en-US" dirty="0" smtClean="0"/>
              <a:t>If Jenkins detects any changes in the source code , it triggers required builds and tests. The results of the builds and tests would be available on Dashboard (Notifications can also be sent).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50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96686"/>
          </a:xfrm>
        </p:spPr>
        <p:txBody>
          <a:bodyPr/>
          <a:lstStyle/>
          <a:p>
            <a:r>
              <a:rPr lang="en-US" dirty="0" smtClean="0"/>
              <a:t>Check you email for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382486"/>
            <a:ext cx="9601200" cy="1153885"/>
          </a:xfrm>
        </p:spPr>
        <p:txBody>
          <a:bodyPr/>
          <a:lstStyle/>
          <a:p>
            <a:r>
              <a:rPr lang="en-US" dirty="0" smtClean="0"/>
              <a:t>Make some changes in the code to trigger errors.</a:t>
            </a:r>
          </a:p>
          <a:p>
            <a:r>
              <a:rPr lang="en-US" dirty="0" smtClean="0"/>
              <a:t>Then build again. You can find an email on the recipient address stating the </a:t>
            </a:r>
            <a:r>
              <a:rPr lang="en-US" dirty="0" err="1" smtClean="0"/>
              <a:t>builld</a:t>
            </a:r>
            <a:r>
              <a:rPr lang="en-US" dirty="0" smtClean="0"/>
              <a:t> failure.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741" y="2268638"/>
            <a:ext cx="6922464" cy="446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424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5139" y="2757668"/>
            <a:ext cx="9601200" cy="1485900"/>
          </a:xfrm>
        </p:spPr>
        <p:txBody>
          <a:bodyPr/>
          <a:lstStyle/>
          <a:p>
            <a:r>
              <a:rPr lang="en-US" smtClean="0"/>
              <a:t>			Thank You..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70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Jenkins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Minimum hardware requirements:</a:t>
            </a:r>
          </a:p>
          <a:p>
            <a:pPr lvl="1"/>
            <a:r>
              <a:rPr lang="en-US" dirty="0"/>
              <a:t>256 MB of RAM</a:t>
            </a:r>
          </a:p>
          <a:p>
            <a:pPr lvl="1"/>
            <a:r>
              <a:rPr lang="en-US" dirty="0"/>
              <a:t>1 GB of drive space (although 10 GB is a recommended minimum if running Jenkins as a </a:t>
            </a:r>
            <a:r>
              <a:rPr lang="en-US" dirty="0">
                <a:hlinkClick r:id="rId2"/>
              </a:rPr>
              <a:t>Docker</a:t>
            </a:r>
            <a:r>
              <a:rPr lang="en-US" dirty="0"/>
              <a:t> container)</a:t>
            </a:r>
          </a:p>
          <a:p>
            <a:r>
              <a:rPr lang="en-US" dirty="0"/>
              <a:t>Recommended hardware configuration for a small team:</a:t>
            </a:r>
          </a:p>
          <a:p>
            <a:pPr lvl="1"/>
            <a:r>
              <a:rPr lang="en-US" dirty="0"/>
              <a:t>1 GB+ of </a:t>
            </a:r>
            <a:r>
              <a:rPr lang="en-US" dirty="0" smtClean="0"/>
              <a:t>RAM</a:t>
            </a:r>
          </a:p>
          <a:p>
            <a:pPr lvl="1"/>
            <a:r>
              <a:rPr lang="en-US" dirty="0" smtClean="0"/>
              <a:t>50 </a:t>
            </a:r>
            <a:r>
              <a:rPr lang="en-US" dirty="0"/>
              <a:t>GB+ of drive space</a:t>
            </a:r>
          </a:p>
          <a:p>
            <a:r>
              <a:rPr lang="en-US" dirty="0"/>
              <a:t>Software </a:t>
            </a:r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Java 8 and above	</a:t>
            </a:r>
          </a:p>
          <a:p>
            <a:pPr lvl="1"/>
            <a:r>
              <a:rPr lang="en-US" dirty="0" smtClean="0"/>
              <a:t>Web browser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465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Jenkins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Mac OS 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Command: brew install </a:t>
            </a:r>
            <a:r>
              <a:rPr lang="en-US" dirty="0" err="1" smtClean="0"/>
              <a:t>jenkins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Debian</a:t>
            </a:r>
            <a:r>
              <a:rPr lang="en-US" dirty="0" smtClean="0"/>
              <a:t>/Ubuntu: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wget</a:t>
            </a:r>
            <a:r>
              <a:rPr lang="en-US" dirty="0"/>
              <a:t> -q -O - https://</a:t>
            </a:r>
            <a:r>
              <a:rPr lang="en-US" dirty="0" err="1"/>
              <a:t>pkg.jenkins.io</a:t>
            </a:r>
            <a:r>
              <a:rPr lang="en-US" dirty="0"/>
              <a:t>/</a:t>
            </a:r>
            <a:r>
              <a:rPr lang="en-US" dirty="0" err="1"/>
              <a:t>debian</a:t>
            </a:r>
            <a:r>
              <a:rPr lang="en-US" dirty="0"/>
              <a:t>/</a:t>
            </a:r>
            <a:r>
              <a:rPr lang="en-US" dirty="0" err="1"/>
              <a:t>jenkins.io.key</a:t>
            </a:r>
            <a:r>
              <a:rPr lang="en-US" dirty="0"/>
              <a:t> | </a:t>
            </a:r>
            <a:r>
              <a:rPr lang="en-US" dirty="0" err="1"/>
              <a:t>sudo</a:t>
            </a:r>
            <a:r>
              <a:rPr lang="en-US" dirty="0"/>
              <a:t> apt-key add - </a:t>
            </a:r>
            <a:r>
              <a:rPr lang="en-US" dirty="0" smtClean="0"/>
              <a:t>	</a:t>
            </a:r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/>
              <a:t>sh</a:t>
            </a:r>
            <a:r>
              <a:rPr lang="en-US" dirty="0"/>
              <a:t> -c 'echo deb http://</a:t>
            </a:r>
            <a:r>
              <a:rPr lang="en-US" dirty="0" err="1"/>
              <a:t>pkg.jenkins.io</a:t>
            </a:r>
            <a:r>
              <a:rPr lang="en-US" dirty="0"/>
              <a:t>/</a:t>
            </a:r>
            <a:r>
              <a:rPr lang="en-US" dirty="0" err="1"/>
              <a:t>debian</a:t>
            </a:r>
            <a:r>
              <a:rPr lang="en-US" dirty="0"/>
              <a:t>-stable binary/ &gt; /</a:t>
            </a:r>
            <a:r>
              <a:rPr lang="en-US" dirty="0" err="1" smtClean="0"/>
              <a:t>etc</a:t>
            </a:r>
            <a:r>
              <a:rPr lang="en-US" dirty="0" smtClean="0"/>
              <a:t>/apt/</a:t>
            </a:r>
            <a:r>
              <a:rPr lang="en-US" dirty="0" err="1" smtClean="0"/>
              <a:t>sources.list.d</a:t>
            </a:r>
            <a:r>
              <a:rPr lang="en-US" dirty="0" smtClean="0"/>
              <a:t>/</a:t>
            </a:r>
            <a:r>
              <a:rPr lang="en-US" dirty="0" err="1" smtClean="0"/>
              <a:t>jenkins.list</a:t>
            </a:r>
            <a:r>
              <a:rPr lang="en-US" dirty="0" smtClean="0"/>
              <a:t>’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 </a:t>
            </a:r>
            <a:r>
              <a:rPr lang="en-US" dirty="0" err="1"/>
              <a:t>sudo</a:t>
            </a:r>
            <a:r>
              <a:rPr lang="en-US" dirty="0"/>
              <a:t> apt-get </a:t>
            </a:r>
            <a:r>
              <a:rPr lang="en-US" dirty="0" smtClean="0"/>
              <a:t>update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 </a:t>
            </a:r>
            <a:r>
              <a:rPr lang="en-US" dirty="0" err="1"/>
              <a:t>sudo</a:t>
            </a:r>
            <a:r>
              <a:rPr lang="en-US" dirty="0"/>
              <a:t> apt-get install </a:t>
            </a:r>
            <a:r>
              <a:rPr lang="en-US" dirty="0" err="1" smtClean="0"/>
              <a:t>jenkins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After installation you can find </a:t>
            </a:r>
            <a:r>
              <a:rPr lang="en-US" dirty="0" err="1" smtClean="0"/>
              <a:t>jenkins</a:t>
            </a:r>
            <a:r>
              <a:rPr lang="en-US" dirty="0" smtClean="0"/>
              <a:t> on </a:t>
            </a:r>
            <a:r>
              <a:rPr lang="en-US" dirty="0"/>
              <a:t> </a:t>
            </a:r>
            <a:r>
              <a:rPr lang="en-US" dirty="0"/>
              <a:t>http://localhost:8080</a:t>
            </a:r>
            <a:r>
              <a:rPr lang="en-US" dirty="0"/>
              <a:t> 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Open Jenkins and follow the instructions on the browser.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909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49086"/>
          </a:xfrm>
        </p:spPr>
        <p:txBody>
          <a:bodyPr/>
          <a:lstStyle/>
          <a:p>
            <a:r>
              <a:rPr lang="en-US" dirty="0" smtClean="0"/>
              <a:t>			Jenkins First look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994" y="1443166"/>
            <a:ext cx="7673546" cy="479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03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Jenkins for a small project on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Jenkins Dashboard click on ”New Item”</a:t>
            </a:r>
          </a:p>
          <a:p>
            <a:r>
              <a:rPr lang="en-US" dirty="0" smtClean="0"/>
              <a:t>Select “Free Style Project” and enter a name for the project.</a:t>
            </a:r>
          </a:p>
          <a:p>
            <a:r>
              <a:rPr lang="en-US" dirty="0" smtClean="0"/>
              <a:t>In ”Source Code Management” Tab select “</a:t>
            </a:r>
            <a:r>
              <a:rPr lang="en-US" dirty="0" err="1" smtClean="0"/>
              <a:t>Git</a:t>
            </a:r>
            <a:r>
              <a:rPr lang="en-US" dirty="0" smtClean="0"/>
              <a:t>”.Enter the </a:t>
            </a:r>
            <a:r>
              <a:rPr lang="en-US" dirty="0" err="1" smtClean="0"/>
              <a:t>url</a:t>
            </a:r>
            <a:r>
              <a:rPr lang="en-US" dirty="0" smtClean="0"/>
              <a:t> of the </a:t>
            </a:r>
            <a:r>
              <a:rPr lang="en-US" dirty="0" err="1" smtClean="0"/>
              <a:t>repository.I</a:t>
            </a:r>
            <a:r>
              <a:rPr lang="en-US" dirty="0" smtClean="0"/>
              <a:t> used my trail repository(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://github.com/sravya5959/Jenkins_trail</a:t>
            </a:r>
            <a:r>
              <a:rPr lang="en-US" dirty="0" smtClean="0">
                <a:hlinkClick r:id="rId2"/>
              </a:rPr>
              <a:t>/)</a:t>
            </a:r>
            <a:r>
              <a:rPr lang="en-US" dirty="0" smtClean="0"/>
              <a:t> It has a simple “hello world” program.</a:t>
            </a:r>
          </a:p>
          <a:p>
            <a:r>
              <a:rPr lang="en-US" dirty="0" smtClean="0"/>
              <a:t>In the “Build” tab enter the build command. (If using the above mentioned repo “</a:t>
            </a:r>
            <a:r>
              <a:rPr lang="en-US" dirty="0" err="1" smtClean="0"/>
              <a:t>gcc</a:t>
            </a:r>
            <a:r>
              <a:rPr lang="en-US" dirty="0" smtClean="0"/>
              <a:t> </a:t>
            </a:r>
            <a:r>
              <a:rPr lang="en-US" dirty="0" err="1" smtClean="0"/>
              <a:t>hello.c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Click on “Save”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67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522514"/>
          </a:xfrm>
        </p:spPr>
        <p:txBody>
          <a:bodyPr>
            <a:normAutofit/>
          </a:bodyPr>
          <a:lstStyle/>
          <a:p>
            <a:r>
              <a:rPr lang="en-US" sz="2800" dirty="0"/>
              <a:t>Configuring Jenkins for a small project on </a:t>
            </a:r>
            <a:r>
              <a:rPr lang="en-US" sz="2800" dirty="0" err="1"/>
              <a:t>Github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238" y="1208314"/>
            <a:ext cx="9676092" cy="450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345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51114"/>
          </a:xfrm>
        </p:spPr>
        <p:txBody>
          <a:bodyPr>
            <a:normAutofit/>
          </a:bodyPr>
          <a:lstStyle/>
          <a:p>
            <a:r>
              <a:rPr lang="en-US" sz="2800" dirty="0"/>
              <a:t>Configuring Jenkins for a small project on </a:t>
            </a:r>
            <a:r>
              <a:rPr lang="en-US" sz="2800" dirty="0" err="1"/>
              <a:t>Github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300" y="1436914"/>
            <a:ext cx="6955138" cy="468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43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After </a:t>
            </a:r>
            <a:r>
              <a:rPr lang="en-US" dirty="0" smtClean="0"/>
              <a:t>configuring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15144"/>
            <a:ext cx="9601200" cy="435428"/>
          </a:xfrm>
        </p:spPr>
        <p:txBody>
          <a:bodyPr/>
          <a:lstStyle/>
          <a:p>
            <a:r>
              <a:rPr lang="en-US" dirty="0" smtClean="0"/>
              <a:t>Click on “build now”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952368"/>
            <a:ext cx="6190049" cy="452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70572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168</TotalTime>
  <Words>591</Words>
  <Application>Microsoft Macintosh PowerPoint</Application>
  <PresentationFormat>Widescreen</PresentationFormat>
  <Paragraphs>79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Franklin Gothic Book</vt:lpstr>
      <vt:lpstr>Mangal</vt:lpstr>
      <vt:lpstr>Crop</vt:lpstr>
      <vt:lpstr>Jenkins</vt:lpstr>
      <vt:lpstr>Jenkins</vt:lpstr>
      <vt:lpstr>Installing Jenkins</vt:lpstr>
      <vt:lpstr>Installing Jenkins</vt:lpstr>
      <vt:lpstr>   Jenkins First look</vt:lpstr>
      <vt:lpstr>Configuring Jenkins for a small project on Github</vt:lpstr>
      <vt:lpstr>Configuring Jenkins for a small project on Github</vt:lpstr>
      <vt:lpstr>Configuring Jenkins for a small project on Github</vt:lpstr>
      <vt:lpstr>After configuring…</vt:lpstr>
      <vt:lpstr>After build is completed..</vt:lpstr>
      <vt:lpstr>After build is completed..</vt:lpstr>
      <vt:lpstr>Add Email Notifications to the Project…</vt:lpstr>
      <vt:lpstr>Add Email Notifications to the Project…</vt:lpstr>
      <vt:lpstr>Configuring Gmail to allow sending Emails</vt:lpstr>
      <vt:lpstr>Configuring Gmail to allow sending Emails..</vt:lpstr>
      <vt:lpstr>Configuring Gmail to allow sending Emails..</vt:lpstr>
      <vt:lpstr>Adding Email Notifications to Project..</vt:lpstr>
      <vt:lpstr>Adding Email Notifications to Project..</vt:lpstr>
      <vt:lpstr>Adding Email Notifications to Project..</vt:lpstr>
      <vt:lpstr>Check you email for Errors</vt:lpstr>
      <vt:lpstr>   Thank You..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Jenkins</dc:title>
  <dc:creator>Microsoft Office User</dc:creator>
  <cp:lastModifiedBy>Microsoft Office User</cp:lastModifiedBy>
  <cp:revision>15</cp:revision>
  <dcterms:created xsi:type="dcterms:W3CDTF">2019-01-18T11:56:21Z</dcterms:created>
  <dcterms:modified xsi:type="dcterms:W3CDTF">2019-01-18T14:45:08Z</dcterms:modified>
</cp:coreProperties>
</file>